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9" r:id="rId13"/>
    <p:sldId id="274" r:id="rId14"/>
    <p:sldId id="275" r:id="rId15"/>
    <p:sldId id="278" r:id="rId16"/>
    <p:sldId id="276" r:id="rId17"/>
    <p:sldId id="277" r:id="rId18"/>
  </p:sldIdLst>
  <p:sldSz cx="18288000" cy="10287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Nanum Square Round Bold Bold" panose="020B0600000101010101" charset="-127"/>
      <p:regular r:id="rId22"/>
    </p:embeddedFont>
    <p:embeddedFont>
      <p:font typeface="Montserrat Extra-Bold" panose="020B0600000101010101" charset="0"/>
      <p:regular r:id="rId23"/>
    </p:embeddedFont>
    <p:embeddedFont>
      <p:font typeface="Nanum Square Bold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anum Square Bold" panose="020B0600000101010101" charset="-127"/>
      <p:regular r:id="rId29"/>
    </p:embeddedFont>
    <p:embeddedFont>
      <p:font typeface="Nanum Square Round Bold" panose="020B0600000101010101" charset="-127"/>
      <p:regular r:id="rId30"/>
    </p:embeddedFont>
    <p:embeddedFont>
      <p:font typeface="Montserrat Extra-Bold Italics" panose="020B0600000101010101" charset="0"/>
      <p:regular r:id="rId31"/>
    </p:embeddedFont>
    <p:embeddedFont>
      <p:font typeface="Open Sans Light Bold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9367-54A6-44A6-AC98-7112A86F4E7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E09AE-58DE-458C-8C1F-0ECAF5F17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1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E09AE-58DE-458C-8C1F-0ECAF5F17B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6206" y="2394730"/>
            <a:ext cx="6406976" cy="4085846"/>
            <a:chOff x="0" y="0"/>
            <a:chExt cx="8542634" cy="5447795"/>
          </a:xfrm>
        </p:grpSpPr>
        <p:sp>
          <p:nvSpPr>
            <p:cNvPr id="3" name="TextBox 3"/>
            <p:cNvSpPr txBox="1"/>
            <p:nvPr/>
          </p:nvSpPr>
          <p:spPr>
            <a:xfrm>
              <a:off x="0" y="86995"/>
              <a:ext cx="8542634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>
                  <a:solidFill>
                    <a:srgbClr val="3884FD"/>
                  </a:solidFill>
                  <a:latin typeface="Nanum Square Round Bold Bold"/>
                </a:rPr>
                <a:t>2조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18784"/>
              <a:ext cx="854263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팀 프로젝트</a:t>
              </a:r>
            </a:p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호텔 예약 시스템 코드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510269" y="1655716"/>
            <a:ext cx="7749031" cy="76644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86206" y="7541493"/>
            <a:ext cx="549844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3"/>
              </a:lnSpc>
              <a:spcBef>
                <a:spcPct val="0"/>
              </a:spcBef>
            </a:pPr>
            <a:r>
              <a:rPr lang="en-US" altLang="ko-KR" sz="2566" dirty="0" err="1">
                <a:solidFill>
                  <a:srgbClr val="000000"/>
                </a:solidFill>
                <a:ea typeface="Nanum Square Bold"/>
              </a:rPr>
              <a:t>고세연</a:t>
            </a:r>
            <a:r>
              <a:rPr lang="en-US" altLang="ko-KR" sz="2566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 smtClean="0">
                <a:solidFill>
                  <a:srgbClr val="000000"/>
                </a:solidFill>
                <a:ea typeface="Nanum Square Bold"/>
              </a:rPr>
              <a:t>곽해준</a:t>
            </a:r>
            <a:r>
              <a:rPr lang="en-US" sz="2566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>
                <a:solidFill>
                  <a:srgbClr val="000000"/>
                </a:solidFill>
                <a:ea typeface="Nanum Square Bold"/>
              </a:rPr>
              <a:t>김진현</a:t>
            </a:r>
            <a:r>
              <a:rPr lang="en-US" sz="2566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 smtClean="0">
                <a:solidFill>
                  <a:srgbClr val="000000"/>
                </a:solidFill>
                <a:ea typeface="Nanum Square Bold"/>
              </a:rPr>
              <a:t>지리산</a:t>
            </a:r>
            <a:r>
              <a:rPr lang="en-US" sz="2566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altLang="ko-KR" sz="2566" dirty="0" err="1">
                <a:solidFill>
                  <a:srgbClr val="000000"/>
                </a:solidFill>
                <a:ea typeface="Nanum Square Bold"/>
              </a:rPr>
              <a:t>홍진혁</a:t>
            </a:r>
            <a:endParaRPr lang="en-US" sz="2566" dirty="0">
              <a:solidFill>
                <a:srgbClr val="000000"/>
              </a:solidFill>
              <a:ea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792" y="2385910"/>
            <a:ext cx="6545979" cy="776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792" y="6153288"/>
            <a:ext cx="6419274" cy="1905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입실예약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70" y="1720896"/>
            <a:ext cx="8857535" cy="21272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70" y="4684745"/>
            <a:ext cx="10565757" cy="449279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239792" y="3813196"/>
            <a:ext cx="4952708" cy="1657575"/>
            <a:chOff x="11239792" y="3813196"/>
            <a:chExt cx="4952708" cy="16575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39792" y="3813196"/>
              <a:ext cx="4952708" cy="16575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146" y="3813196"/>
              <a:ext cx="990600" cy="2063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1807028"/>
            <a:ext cx="7027927" cy="230516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퇴실 및 </a:t>
            </a: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객실현황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49589"/>
            <a:ext cx="6858001" cy="2324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924300"/>
            <a:ext cx="8877300" cy="32402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7281733"/>
            <a:ext cx="8877300" cy="2890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7712"/>
            <a:ext cx="10058400" cy="6138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250" y="3745707"/>
            <a:ext cx="6324600" cy="205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211" y="6286500"/>
            <a:ext cx="3562739" cy="1943371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등록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/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관리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메인함수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27862"/>
            <a:ext cx="7543800" cy="209579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896211" y="1821841"/>
            <a:ext cx="3762900" cy="905001"/>
            <a:chOff x="10896211" y="1821841"/>
            <a:chExt cx="3762900" cy="905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96211" y="1821841"/>
              <a:ext cx="3762900" cy="9050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15900" y="1906587"/>
              <a:ext cx="838200" cy="1746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1" y="1409700"/>
            <a:ext cx="8731289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602" y="3333042"/>
            <a:ext cx="4660408" cy="1981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11" y="3804018"/>
            <a:ext cx="9112289" cy="6392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602" y="5448300"/>
            <a:ext cx="4873399" cy="4495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등록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1379800"/>
            <a:ext cx="3305636" cy="188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838700"/>
            <a:ext cx="9539443" cy="464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8300"/>
            <a:ext cx="8686800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1638300"/>
            <a:ext cx="3541401" cy="3562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5804294"/>
            <a:ext cx="3541401" cy="3677163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조회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전체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/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개별 조회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3" y="1866900"/>
            <a:ext cx="7835854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67300"/>
            <a:ext cx="10678884" cy="3124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1341813"/>
            <a:ext cx="3276600" cy="3322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4909400"/>
            <a:ext cx="4572638" cy="5353797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수정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함수 리턴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2068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1977" y="719032"/>
            <a:ext cx="4599248" cy="1503666"/>
            <a:chOff x="0" y="-9525"/>
            <a:chExt cx="6132330" cy="2004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805721"/>
              <a:ext cx="6132330" cy="1189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243762"/>
                  </a:solidFill>
                  <a:ea typeface="Nanum Square Round Bold"/>
                </a:rPr>
                <a:t>예약 날짜를 설정하는 기능과 입실 취소를 구현하지 못 한 점이 아쉽다</a:t>
              </a:r>
              <a:r>
                <a:rPr lang="en-US" altLang="ko-KR" sz="2400" dirty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u="none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b="1" dirty="0" err="1">
                  <a:solidFill>
                    <a:srgbClr val="3884FD"/>
                  </a:solidFill>
                  <a:ea typeface="Nanum Square Bold"/>
                </a:rPr>
                <a:t>고세연</a:t>
              </a:r>
              <a:endParaRPr lang="en-US" sz="3199" b="1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356" y="184204"/>
            <a:ext cx="3482598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피드백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61007" y="1520490"/>
            <a:ext cx="4599248" cy="1534764"/>
            <a:chOff x="0" y="-9525"/>
            <a:chExt cx="6132330" cy="2046353"/>
          </a:xfrm>
        </p:grpSpPr>
        <p:sp>
          <p:nvSpPr>
            <p:cNvPr id="7" name="TextBox 7"/>
            <p:cNvSpPr txBox="1"/>
            <p:nvPr/>
          </p:nvSpPr>
          <p:spPr>
            <a:xfrm>
              <a:off x="0" y="805721"/>
              <a:ext cx="613233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조금 더 많은 기능들을 구현하지 못해 아쉽다</a:t>
              </a:r>
              <a:r>
                <a:rPr lang="en-US" sz="2400" u="none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u="none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곽해준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81977" y="7368517"/>
            <a:ext cx="4599248" cy="1996429"/>
            <a:chOff x="0" y="-9525"/>
            <a:chExt cx="6132330" cy="266190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05721"/>
              <a:ext cx="6132330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ko-KR" altLang="en-US" sz="2400" u="none" dirty="0" smtClean="0">
                  <a:solidFill>
                    <a:srgbClr val="243762"/>
                  </a:solidFill>
                  <a:ea typeface="Nanum Square Round Bold"/>
                </a:rPr>
                <a:t>기능 간의 연결이 아쉬웠습니다</a:t>
              </a:r>
              <a:endParaRPr lang="en-US" altLang="ko-KR" sz="2400" u="none" dirty="0" smtClean="0">
                <a:solidFill>
                  <a:srgbClr val="243762"/>
                </a:solidFill>
                <a:ea typeface="Nanum Square Round Bold"/>
              </a:endParaRPr>
            </a:p>
            <a:p>
              <a:pPr marL="0" lvl="0" indent="0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다음 과제는 좀 더 완성도 </a:t>
              </a:r>
              <a:r>
                <a:rPr lang="ko-KR" altLang="en-US" sz="2400" smtClean="0">
                  <a:solidFill>
                    <a:srgbClr val="243762"/>
                  </a:solidFill>
                  <a:ea typeface="Nanum Square Round Bold"/>
                </a:rPr>
                <a:t>있게 하고 싶습니다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u="none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13233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err="1" smtClean="0">
                  <a:solidFill>
                    <a:srgbClr val="3884FD"/>
                  </a:solidFill>
                  <a:ea typeface="Nanum Square Bold Bold"/>
                </a:rPr>
                <a:t>홍진혁</a:t>
              </a:r>
              <a:endParaRPr lang="en-US" sz="3199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61007" y="5136356"/>
            <a:ext cx="4599248" cy="2919758"/>
            <a:chOff x="0" y="-9525"/>
            <a:chExt cx="6132330" cy="38930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05721"/>
              <a:ext cx="6132330" cy="3077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 정해진 시간 안에 프로젝트 진행하는 경험이 앞으로 목표를 설정하는데 도움을 준 것 같습니다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 dirty="0" smtClean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ko-KR" altLang="en-US" sz="2400" u="none" dirty="0" smtClean="0">
                  <a:solidFill>
                    <a:srgbClr val="243762"/>
                  </a:solidFill>
                  <a:ea typeface="Nanum Square Round Bold"/>
                </a:rPr>
                <a:t>자료 검색 잘 하는 방법을 알아가는 과제였습니다</a:t>
              </a:r>
              <a:r>
                <a:rPr lang="en-US" altLang="ko-KR" sz="2400" u="none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u="none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err="1">
                  <a:solidFill>
                    <a:srgbClr val="3884FD"/>
                  </a:solidFill>
                  <a:ea typeface="Nanum Square Bold Bold"/>
                </a:rPr>
                <a:t>지리산</a:t>
              </a:r>
              <a:endParaRPr lang="en-US" sz="3199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59027" y="4178283"/>
            <a:ext cx="4599248" cy="1038923"/>
            <a:chOff x="0" y="-9525"/>
            <a:chExt cx="6132330" cy="13852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05721"/>
              <a:ext cx="6132330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243762"/>
                  </a:solidFill>
                  <a:ea typeface="Nanum Square Round Bold"/>
                </a:rPr>
                <a:t>더 열심히 하겠습니다</a:t>
              </a:r>
              <a:r>
                <a:rPr lang="en-US" altLang="ko-KR" sz="2400" dirty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u="none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err="1">
                  <a:solidFill>
                    <a:srgbClr val="3884FD"/>
                  </a:solidFill>
                  <a:ea typeface="Nanum Square Bold Bold"/>
                </a:rPr>
                <a:t>김진현</a:t>
              </a:r>
              <a:endParaRPr lang="en-US" sz="3199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51328" y="3529250"/>
            <a:ext cx="4828187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anum Square Round Bold Bold"/>
              </a:rPr>
              <a:t>2조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51328" y="5400341"/>
            <a:ext cx="5312510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884FD"/>
                </a:solidFill>
                <a:ea typeface="Nanum Square Bold Bold"/>
              </a:rPr>
              <a:t>호텔 예약 프로그램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8855075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3872" y="2090893"/>
            <a:ext cx="6599041" cy="6953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674248" y="6043889"/>
            <a:ext cx="8467172" cy="0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074024" y="1342382"/>
            <a:ext cx="3498188" cy="1452441"/>
            <a:chOff x="0" y="0"/>
            <a:chExt cx="4664251" cy="1936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98456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일정표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74024" y="5360098"/>
            <a:ext cx="4063150" cy="1501051"/>
            <a:chOff x="0" y="0"/>
            <a:chExt cx="5417534" cy="200140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417534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63269"/>
              <a:ext cx="5417534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요구사항 명세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0198" y="2785298"/>
            <a:ext cx="5042431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목차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74024" y="3326788"/>
            <a:ext cx="3498188" cy="1452441"/>
            <a:chOff x="0" y="0"/>
            <a:chExt cx="4664251" cy="19365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8456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역할분담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74024" y="7436424"/>
            <a:ext cx="5346576" cy="3292498"/>
            <a:chOff x="0" y="-9525"/>
            <a:chExt cx="4664251" cy="43899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3269"/>
              <a:ext cx="4664251" cy="3517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ko-KR" altLang="en-US" sz="5000" dirty="0" smtClean="0">
                  <a:solidFill>
                    <a:srgbClr val="3884FD"/>
                  </a:solidFill>
                  <a:ea typeface="Nanum Square Bold"/>
                </a:rPr>
                <a:t>클래스</a:t>
              </a:r>
              <a:r>
                <a:rPr lang="en-US" altLang="ko-KR" sz="5000" dirty="0" smtClean="0">
                  <a:solidFill>
                    <a:srgbClr val="3884FD"/>
                  </a:solidFill>
                  <a:ea typeface="Nanum Square Bold"/>
                </a:rPr>
                <a:t> </a:t>
              </a:r>
              <a:r>
                <a:rPr lang="en-US" altLang="ko-KR" sz="5000" dirty="0" err="1">
                  <a:solidFill>
                    <a:srgbClr val="3884FD"/>
                  </a:solidFill>
                  <a:ea typeface="Nanum Square Bold"/>
                </a:rPr>
                <a:t>다이어그램</a:t>
              </a:r>
              <a:endParaRPr lang="en-US" altLang="ko-KR" sz="5000" dirty="0">
                <a:solidFill>
                  <a:srgbClr val="3884FD"/>
                </a:solidFill>
                <a:ea typeface="Nanum Square Bold"/>
              </a:endParaRPr>
            </a:p>
            <a:p>
              <a:pPr>
                <a:lnSpc>
                  <a:spcPts val="7000"/>
                </a:lnSpc>
                <a:spcBef>
                  <a:spcPct val="0"/>
                </a:spcBef>
              </a:pP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69106" y="1331355"/>
            <a:ext cx="5028294" cy="1452441"/>
            <a:chOff x="0" y="0"/>
            <a:chExt cx="6704392" cy="193658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704392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98456"/>
              <a:ext cx="6704392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altLang="ko-KR" sz="5000" dirty="0" err="1">
                  <a:solidFill>
                    <a:srgbClr val="3884FD"/>
                  </a:solidFill>
                  <a:ea typeface="Nanum Square Bold"/>
                </a:rPr>
                <a:t>유스케이스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69106" y="3315760"/>
            <a:ext cx="4863513" cy="1452441"/>
            <a:chOff x="0" y="0"/>
            <a:chExt cx="6484684" cy="193658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6484684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06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98456"/>
              <a:ext cx="6484684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시퀀스</a:t>
              </a:r>
              <a:r>
                <a:rPr lang="en-US" sz="5000" dirty="0">
                  <a:solidFill>
                    <a:srgbClr val="3884FD"/>
                  </a:solidFill>
                  <a:ea typeface="Nanum Square Bold"/>
                </a:rPr>
                <a:t> </a:t>
              </a: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다이어그램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69106" y="5385278"/>
            <a:ext cx="3498188" cy="1501051"/>
            <a:chOff x="0" y="0"/>
            <a:chExt cx="4664251" cy="200140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smtClean="0">
                  <a:solidFill>
                    <a:srgbClr val="243762"/>
                  </a:solidFill>
                  <a:latin typeface="Nanum Square Bold"/>
                </a:rPr>
                <a:t>07</a:t>
              </a:r>
              <a:endParaRPr lang="en-US" sz="3199" dirty="0">
                <a:solidFill>
                  <a:srgbClr val="243762"/>
                </a:solidFill>
                <a:latin typeface="Nanum Square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63269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 err="1" smtClean="0">
                  <a:solidFill>
                    <a:srgbClr val="3884FD"/>
                  </a:solidFill>
                  <a:ea typeface="Nanum Square Bold"/>
                </a:rPr>
                <a:t>코드리뷰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69106" y="7436220"/>
            <a:ext cx="3498188" cy="1501051"/>
            <a:chOff x="0" y="0"/>
            <a:chExt cx="4664251" cy="2001401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smtClean="0">
                  <a:solidFill>
                    <a:srgbClr val="243762"/>
                  </a:solidFill>
                  <a:latin typeface="Nanum Square Bold"/>
                </a:rPr>
                <a:t>08</a:t>
              </a:r>
              <a:endParaRPr lang="en-US" sz="3199" dirty="0">
                <a:solidFill>
                  <a:srgbClr val="243762"/>
                </a:solidFill>
                <a:latin typeface="Nanum Square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63269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피드백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7259" y="361142"/>
            <a:ext cx="10673482" cy="7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8"/>
              </a:lnSpc>
            </a:pPr>
            <a:r>
              <a:rPr lang="en-US" sz="5325" spc="-314">
                <a:solidFill>
                  <a:srgbClr val="3884FD"/>
                </a:solidFill>
                <a:latin typeface="Montserrat Extra-Bold Italics"/>
              </a:rPr>
              <a:t>PROJECT CALENDAR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750789" y="2032953"/>
          <a:ext cx="12655353" cy="6895179"/>
        </p:xfrm>
        <a:graphic>
          <a:graphicData uri="http://schemas.openxmlformats.org/drawingml/2006/table">
            <a:tbl>
              <a:tblPr/>
              <a:tblGrid>
                <a:gridCol w="1187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8503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월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화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수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목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금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7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8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14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26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26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8503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20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8503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27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28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 dirty="0">
                          <a:solidFill>
                            <a:srgbClr val="3884FD"/>
                          </a:solidFill>
                          <a:latin typeface="Open Sans Light Bold"/>
                        </a:rPr>
                        <a:t>30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3884FD"/>
          </a:solidFill>
        </p:spPr>
      </p:sp>
      <p:sp>
        <p:nvSpPr>
          <p:cNvPr id="5" name="AutoShape 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3884FD"/>
          </a:solidFill>
        </p:spPr>
      </p:sp>
      <p:sp>
        <p:nvSpPr>
          <p:cNvPr id="6" name="TextBox 6"/>
          <p:cNvSpPr txBox="1"/>
          <p:nvPr/>
        </p:nvSpPr>
        <p:spPr>
          <a:xfrm>
            <a:off x="4010053" y="4924425"/>
            <a:ext cx="44119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63F6B"/>
                </a:solidFill>
                <a:ea typeface="Open Sans Light Bold"/>
              </a:rPr>
              <a:t>자료수집</a:t>
            </a:r>
            <a:r>
              <a:rPr lang="en-US" sz="3000" dirty="0">
                <a:solidFill>
                  <a:srgbClr val="263F6B"/>
                </a:solidFill>
                <a:ea typeface="Open Sans Light Bold"/>
              </a:rPr>
              <a:t> 및 </a:t>
            </a:r>
            <a:r>
              <a:rPr lang="en-US" sz="3000" dirty="0" err="1">
                <a:solidFill>
                  <a:srgbClr val="263F6B"/>
                </a:solidFill>
                <a:ea typeface="Open Sans Light Bold"/>
              </a:rPr>
              <a:t>역할분담</a:t>
            </a:r>
            <a:endParaRPr lang="en-US" sz="3000" dirty="0">
              <a:solidFill>
                <a:srgbClr val="263F6B"/>
              </a:solidFill>
              <a:ea typeface="Open Sa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82150" y="4924425"/>
            <a:ext cx="65541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코드 분석 및 수정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0053" y="6300910"/>
            <a:ext cx="44119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코드 분석 및 수정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2150" y="6300910"/>
            <a:ext cx="43178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개인 분담 업무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1393" y="6300910"/>
            <a:ext cx="19448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7259" y="1171575"/>
            <a:ext cx="10673482" cy="86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3884FD"/>
                </a:solidFill>
                <a:latin typeface="Montserrat Extra-Bold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0623" y="3743844"/>
            <a:ext cx="2126772" cy="48536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45475" b="24166"/>
          <a:stretch>
            <a:fillRect/>
          </a:stretch>
        </p:blipFill>
        <p:spPr>
          <a:xfrm>
            <a:off x="2867387" y="5994278"/>
            <a:ext cx="2266588" cy="2883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54631" t="23504"/>
          <a:stretch>
            <a:fillRect/>
          </a:stretch>
        </p:blipFill>
        <p:spPr>
          <a:xfrm>
            <a:off x="4752157" y="6358075"/>
            <a:ext cx="1685892" cy="2599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561945"/>
            <a:ext cx="7446914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Bold"/>
              </a:rPr>
              <a:t>역할 분담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75614" y="1646664"/>
            <a:ext cx="3890860" cy="1483711"/>
            <a:chOff x="0" y="-57150"/>
            <a:chExt cx="5187813" cy="1978282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고세연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0025"/>
              <a:ext cx="518781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고객정보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smtClean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코드분석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  <a:p>
              <a:pPr marL="0" lvl="0" indent="0"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유스케이스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75614" y="4630860"/>
            <a:ext cx="3890860" cy="1483711"/>
            <a:chOff x="0" y="-57150"/>
            <a:chExt cx="5187813" cy="19782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김진현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0025"/>
              <a:ext cx="518781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객실예약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smtClean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코드분석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  <a:p>
              <a:pPr marL="0" lvl="0" indent="0"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시퀀스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다이어그램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75614" y="7615056"/>
            <a:ext cx="4224835" cy="1483711"/>
            <a:chOff x="0" y="-57150"/>
            <a:chExt cx="5633114" cy="19782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633114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FFFFFF"/>
                  </a:solidFill>
                  <a:ea typeface="Nanum Square Bold"/>
                </a:rPr>
                <a:t>홍진혁</a:t>
              </a:r>
              <a:endParaRPr lang="en-US" sz="2199" dirty="0">
                <a:solidFill>
                  <a:srgbClr val="FFFFFF"/>
                </a:solidFill>
                <a:ea typeface="Nanum Square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0025"/>
              <a:ext cx="563311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정보등록</a:t>
              </a:r>
              <a:r>
                <a:rPr lang="en-US" sz="2399" dirty="0" smtClean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및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조회</a:t>
              </a:r>
              <a:r>
                <a:rPr lang="en-US" sz="2399" smtClean="0">
                  <a:solidFill>
                    <a:srgbClr val="FFFFFF"/>
                  </a:solidFill>
                  <a:ea typeface="Nanum Square Round Bold"/>
                </a:rPr>
                <a:t>, 취소</a:t>
              </a:r>
              <a:r>
                <a:rPr lang="en-US" sz="2399" dirty="0" smtClean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코드분석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  <a:p>
              <a:pPr marL="0" lvl="0" indent="0">
                <a:lnSpc>
                  <a:spcPts val="3599"/>
                </a:lnSpc>
              </a:pPr>
              <a:r>
                <a:rPr lang="ko-KR" altLang="en-US" sz="2399" dirty="0" smtClean="0">
                  <a:solidFill>
                    <a:srgbClr val="FFFFFF"/>
                  </a:solidFill>
                  <a:latin typeface="Nanum Square Round Bold"/>
                </a:rPr>
                <a:t>자료조사 및 취합</a:t>
              </a:r>
              <a:r>
                <a:rPr lang="en-US" sz="2399" dirty="0" smtClean="0">
                  <a:solidFill>
                    <a:srgbClr val="FFFFFF"/>
                  </a:solidFill>
                  <a:latin typeface="Nanum Square Round Bold"/>
                </a:rPr>
                <a:t> </a:t>
              </a:r>
              <a:endParaRPr lang="en-US" sz="2399" dirty="0">
                <a:solidFill>
                  <a:srgbClr val="FFFFFF"/>
                </a:solidFill>
                <a:latin typeface="Nanum Square Round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00450" y="3138762"/>
            <a:ext cx="3890860" cy="1483711"/>
            <a:chOff x="0" y="-57150"/>
            <a:chExt cx="5187813" cy="197828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곽해준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0025"/>
              <a:ext cx="518781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객실정보조회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코드</a:t>
              </a:r>
              <a:r>
                <a:rPr lang="en-US" sz="2399" dirty="0" err="1" smtClean="0">
                  <a:solidFill>
                    <a:srgbClr val="FFFFFF"/>
                  </a:solidFill>
                  <a:latin typeface="Nanum Square Round Bold"/>
                </a:rPr>
                <a:t>분석</a:t>
              </a:r>
              <a:endParaRPr lang="en-US" sz="2399" dirty="0">
                <a:solidFill>
                  <a:srgbClr val="FFFFFF"/>
                </a:solidFill>
                <a:latin typeface="Nanum Square Round Bold"/>
              </a:endParaRPr>
            </a:p>
            <a:p>
              <a:pPr marL="0" lvl="0" indent="0">
                <a:lnSpc>
                  <a:spcPts val="3599"/>
                </a:lnSpc>
              </a:pPr>
              <a:r>
                <a:rPr lang="en-US" sz="2399" dirty="0" smtClean="0">
                  <a:solidFill>
                    <a:srgbClr val="FFFFFF"/>
                  </a:solidFill>
                  <a:ea typeface="Nanum Square Round Bold"/>
                </a:rPr>
                <a:t>PPT </a:t>
              </a:r>
              <a:r>
                <a:rPr lang="ko-KR" altLang="en-US" sz="2399" dirty="0" smtClean="0">
                  <a:solidFill>
                    <a:srgbClr val="FFFFFF"/>
                  </a:solidFill>
                  <a:ea typeface="Nanum Square Round Bold"/>
                </a:rPr>
                <a:t>및 발표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0450" y="6122958"/>
            <a:ext cx="3890860" cy="1483711"/>
            <a:chOff x="0" y="-57150"/>
            <a:chExt cx="5187813" cy="197828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지리산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0025"/>
              <a:ext cx="518781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예약정보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조회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FFFFFF"/>
                  </a:solidFill>
                  <a:ea typeface="Nanum Square Round Bold"/>
                </a:rPr>
                <a:t>코드분석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  <a:p>
              <a:pPr marL="0" lvl="0" indent="0">
                <a:lnSpc>
                  <a:spcPts val="3599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클래스</a:t>
              </a:r>
              <a:r>
                <a:rPr lang="en-US" sz="2399" dirty="0">
                  <a:solidFill>
                    <a:srgbClr val="FFFFFF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Nanum Square Round Bold"/>
                </a:rPr>
                <a:t>다이어그램</a:t>
              </a:r>
              <a:endParaRPr lang="en-US" sz="2399" dirty="0">
                <a:solidFill>
                  <a:srgbClr val="FFFFFF"/>
                </a:solidFill>
                <a:ea typeface="Nanum Square Roun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3204"/>
            <a:ext cx="5950690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4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요구사항명세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87568" y="1513226"/>
            <a:ext cx="7987039" cy="1288737"/>
            <a:chOff x="0" y="0"/>
            <a:chExt cx="10649385" cy="1718316"/>
          </a:xfrm>
        </p:grpSpPr>
        <p:sp>
          <p:nvSpPr>
            <p:cNvPr id="4" name="TextBox 4"/>
            <p:cNvSpPr txBox="1"/>
            <p:nvPr/>
          </p:nvSpPr>
          <p:spPr>
            <a:xfrm>
              <a:off x="0" y="1157524"/>
              <a:ext cx="10649385" cy="55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호텔 예약 프로그램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>
                  <a:solidFill>
                    <a:srgbClr val="3884FD"/>
                  </a:solidFill>
                  <a:latin typeface="Nanum Square Bold Bold"/>
                </a:rPr>
                <a:t> </a:t>
              </a:r>
              <a:r>
                <a:rPr lang="en-US" sz="3199" dirty="0" err="1">
                  <a:solidFill>
                    <a:srgbClr val="3884FD"/>
                  </a:solidFill>
                  <a:latin typeface="Nanum Square Bold Bold"/>
                </a:rPr>
                <a:t>프로젝트</a:t>
              </a:r>
              <a:r>
                <a:rPr lang="en-US" sz="3199" dirty="0">
                  <a:solidFill>
                    <a:srgbClr val="3884FD"/>
                  </a:solidFill>
                  <a:latin typeface="Nanum Square Bold Bold"/>
                </a:rPr>
                <a:t> </a:t>
              </a:r>
              <a:r>
                <a:rPr lang="en-US" sz="3199" dirty="0" err="1">
                  <a:solidFill>
                    <a:srgbClr val="3884FD"/>
                  </a:solidFill>
                  <a:latin typeface="Nanum Square Bold Bold"/>
                </a:rPr>
                <a:t>설명</a:t>
              </a:r>
              <a:endParaRPr lang="en-US" sz="3199" dirty="0">
                <a:solidFill>
                  <a:srgbClr val="3884FD"/>
                </a:solidFill>
                <a:latin typeface="Nanum Square Bold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568" y="3573488"/>
            <a:ext cx="7987039" cy="1570012"/>
            <a:chOff x="0" y="0"/>
            <a:chExt cx="10649385" cy="2093350"/>
          </a:xfrm>
        </p:grpSpPr>
        <p:sp>
          <p:nvSpPr>
            <p:cNvPr id="7" name="TextBox 7"/>
            <p:cNvSpPr txBox="1"/>
            <p:nvPr/>
          </p:nvSpPr>
          <p:spPr>
            <a:xfrm>
              <a:off x="0" y="932534"/>
              <a:ext cx="10649385" cy="11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교육을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내용을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바탕으로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필수적인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  <a:p>
              <a:pPr>
                <a:lnSpc>
                  <a:spcPts val="3599"/>
                </a:lnSpc>
              </a:pPr>
              <a:r>
                <a:rPr lang="en-US" sz="2399" dirty="0">
                  <a:solidFill>
                    <a:srgbClr val="243762"/>
                  </a:solidFill>
                  <a:latin typeface="Nanum Square Round Bold"/>
                </a:rPr>
                <a:t>      </a:t>
              </a:r>
              <a:r>
                <a:rPr lang="en-US" sz="2399" dirty="0" err="1">
                  <a:solidFill>
                    <a:srgbClr val="243762"/>
                  </a:solidFill>
                  <a:latin typeface="Nanum Square Round Bold"/>
                </a:rPr>
                <a:t>기능구현을</a:t>
              </a:r>
              <a:r>
                <a:rPr lang="en-US" sz="2399" dirty="0">
                  <a:solidFill>
                    <a:srgbClr val="243762"/>
                  </a:solidFill>
                  <a:latin typeface="Nanum Square Round Bold"/>
                </a:rPr>
                <a:t> 할 수 </a:t>
              </a:r>
              <a:r>
                <a:rPr lang="en-US" sz="2399" dirty="0" err="1">
                  <a:solidFill>
                    <a:srgbClr val="243762"/>
                  </a:solidFill>
                  <a:latin typeface="Nanum Square Round Bold"/>
                </a:rPr>
                <a:t>있는</a:t>
              </a:r>
              <a:r>
                <a:rPr lang="en-US" sz="2399" dirty="0">
                  <a:solidFill>
                    <a:srgbClr val="243762"/>
                  </a:solidFill>
                  <a:latin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latin typeface="Nanum Square Round Bold"/>
                </a:rPr>
                <a:t>프로젝트</a:t>
              </a:r>
              <a:r>
                <a:rPr lang="en-US" sz="2399" dirty="0">
                  <a:solidFill>
                    <a:srgbClr val="243762"/>
                  </a:solidFill>
                  <a:latin typeface="Nanum Square Round Bold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 기획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7568" y="5907881"/>
            <a:ext cx="7987039" cy="2560827"/>
            <a:chOff x="0" y="-9525"/>
            <a:chExt cx="10649385" cy="34144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2700"/>
              <a:ext cx="10649385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객실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243762"/>
                  </a:solidFill>
                  <a:ea typeface="Nanum Square Round Bold"/>
                </a:rPr>
                <a:t>예약</a:t>
              </a:r>
              <a:r>
                <a:rPr lang="en-US" sz="2399" dirty="0" smtClean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및 퇴실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객실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정보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조회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고객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정보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저장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예약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>
                  <a:solidFill>
                    <a:srgbClr val="243762"/>
                  </a:solidFill>
                  <a:ea typeface="Nanum Square Round Bold"/>
                </a:rPr>
                <a:t>내역</a:t>
              </a:r>
              <a:r>
                <a:rPr lang="en-US" sz="2399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399" dirty="0" err="1" smtClean="0">
                  <a:solidFill>
                    <a:srgbClr val="243762"/>
                  </a:solidFill>
                  <a:ea typeface="Nanum Square Round Bold"/>
                </a:rPr>
                <a:t>조회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>
                  <a:solidFill>
                    <a:srgbClr val="3884FD"/>
                  </a:solidFill>
                  <a:latin typeface="Nanum Square Bold Bold"/>
                </a:rPr>
                <a:t> </a:t>
              </a:r>
              <a:r>
                <a:rPr lang="en-US" sz="3199" dirty="0" err="1">
                  <a:solidFill>
                    <a:srgbClr val="3884FD"/>
                  </a:solidFill>
                  <a:latin typeface="Nanum Square Bold Bold"/>
                </a:rPr>
                <a:t>기능요약</a:t>
              </a:r>
              <a:endParaRPr lang="en-US" sz="3199" dirty="0">
                <a:solidFill>
                  <a:srgbClr val="3884FD"/>
                </a:solidFill>
                <a:latin typeface="Nanum Square Bold Bold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1732" y="5013555"/>
            <a:ext cx="3272312" cy="42447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05161" y="7231178"/>
            <a:ext cx="1103634" cy="2122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클래스 다이어그램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85909"/>
            <a:ext cx="10307488" cy="6716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0848" y="723900"/>
            <a:ext cx="14526303" cy="92709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311489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595069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유스케이스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6977452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시퀀스 다이어그램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30" y="1638300"/>
            <a:ext cx="5658640" cy="8287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 dirty="0" err="1">
                <a:solidFill>
                  <a:srgbClr val="3884FD"/>
                </a:solidFill>
                <a:ea typeface="Nanum Square Round Bold Bold"/>
              </a:rPr>
              <a:t>코드리뷰</a:t>
            </a:r>
            <a:endParaRPr lang="en-US" sz="6999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3443082"/>
            <a:ext cx="6461937" cy="2514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6230669"/>
            <a:ext cx="6461937" cy="1321426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메인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8" y="8617120"/>
            <a:ext cx="8992552" cy="16317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8" y="6819238"/>
            <a:ext cx="8992552" cy="17413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48" y="1445546"/>
            <a:ext cx="8611552" cy="5325218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675950" y="4792698"/>
            <a:ext cx="5257800" cy="18018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262</Words>
  <Application>Microsoft Office PowerPoint</Application>
  <PresentationFormat>사용자 지정</PresentationFormat>
  <Paragraphs>115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맑은 고딕</vt:lpstr>
      <vt:lpstr>Nanum Square Round Bold Bold</vt:lpstr>
      <vt:lpstr>Montserrat Extra-Bold</vt:lpstr>
      <vt:lpstr>Arial</vt:lpstr>
      <vt:lpstr>Nanum Square Bold Bold</vt:lpstr>
      <vt:lpstr>Calibri</vt:lpstr>
      <vt:lpstr>Nanum Square Bold</vt:lpstr>
      <vt:lpstr>Nanum Square Round Bold</vt:lpstr>
      <vt:lpstr>Montserrat Extra-Bold Italics</vt:lpstr>
      <vt:lpstr>Open Sans Light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파란색 깔끔한 사람 일러스트레이션 금융 투자 유치 프레젠테이션의 사본</dc:title>
  <dc:creator>505</dc:creator>
  <cp:lastModifiedBy>3855</cp:lastModifiedBy>
  <cp:revision>66</cp:revision>
  <dcterms:created xsi:type="dcterms:W3CDTF">2006-08-16T00:00:00Z</dcterms:created>
  <dcterms:modified xsi:type="dcterms:W3CDTF">2022-12-16T04:48:20Z</dcterms:modified>
  <dc:identifier>DAFUQP1OovE</dc:identifier>
</cp:coreProperties>
</file>